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Russo One"/>
      <p:regular r:id="rId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Russo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c55a384b_0_2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c55a384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0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10E5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310625" y="8161275"/>
            <a:ext cx="3273000" cy="1736700"/>
          </a:xfrm>
          <a:prstGeom prst="rect">
            <a:avLst/>
          </a:prstGeom>
          <a:solidFill>
            <a:srgbClr val="DEBE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77000" y="1824100"/>
            <a:ext cx="27426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" name="Google Shape;56;p13"/>
          <p:cNvSpPr/>
          <p:nvPr/>
        </p:nvSpPr>
        <p:spPr>
          <a:xfrm>
            <a:off x="264950" y="1556125"/>
            <a:ext cx="3706200" cy="1530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64950" y="-220345"/>
            <a:ext cx="72426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DEBE00"/>
                </a:solidFill>
                <a:latin typeface="Russo One"/>
                <a:ea typeface="Russo One"/>
                <a:cs typeface="Russo One"/>
                <a:sym typeface="Russo One"/>
              </a:rPr>
              <a:t>The Weekly Roar</a:t>
            </a:r>
            <a:endParaRPr sz="5200">
              <a:solidFill>
                <a:srgbClr val="DEBE00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10625" y="3870750"/>
            <a:ext cx="3273000" cy="40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740950" y="3901020"/>
            <a:ext cx="30714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Weekly Focus</a:t>
            </a:r>
            <a:endParaRPr b="1" sz="2800"/>
          </a:p>
        </p:txBody>
      </p:sp>
      <p:sp>
        <p:nvSpPr>
          <p:cNvPr id="60" name="Google Shape;60;p13"/>
          <p:cNvSpPr txBox="1"/>
          <p:nvPr/>
        </p:nvSpPr>
        <p:spPr>
          <a:xfrm>
            <a:off x="588350" y="1683475"/>
            <a:ext cx="29199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Student interview</a:t>
            </a:r>
            <a:endParaRPr sz="2400"/>
          </a:p>
        </p:txBody>
      </p:sp>
      <p:sp>
        <p:nvSpPr>
          <p:cNvPr id="61" name="Google Shape;61;p13"/>
          <p:cNvSpPr txBox="1"/>
          <p:nvPr/>
        </p:nvSpPr>
        <p:spPr>
          <a:xfrm>
            <a:off x="4165075" y="8321700"/>
            <a:ext cx="40644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Website: cybercats5436.com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Southfield District: 3/2-3/3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Troy District: 3/30-3/31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North Hill Science Fair: 2/8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103150" y="5568747"/>
            <a:ext cx="34203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EBE00"/>
                </a:solidFill>
              </a:rPr>
              <a:t>Robot Status </a:t>
            </a:r>
            <a:endParaRPr b="1" sz="2400">
              <a:solidFill>
                <a:srgbClr val="DEBE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EBE00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90175" y="5633275"/>
            <a:ext cx="3623100" cy="2592600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906825" y="862800"/>
            <a:ext cx="5369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2018-2019 Edition 2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64950" y="1556125"/>
            <a:ext cx="3706200" cy="194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 What valuable skills has robotics taught you that will help you in life?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Carlson: Robotics has taught me how to be an effective leader. I have also learned how to safely use some power tools. 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641781" y="1513771"/>
            <a:ext cx="29199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Student Interview</a:t>
            </a:r>
            <a:endParaRPr b="1" sz="2400"/>
          </a:p>
        </p:txBody>
      </p:sp>
      <p:sp>
        <p:nvSpPr>
          <p:cNvPr id="67" name="Google Shape;67;p13"/>
          <p:cNvSpPr txBox="1"/>
          <p:nvPr/>
        </p:nvSpPr>
        <p:spPr>
          <a:xfrm>
            <a:off x="4137800" y="4705575"/>
            <a:ext cx="3420300" cy="2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Business and Finance Team is responsible for writing the business plan, which is a documentation and plan of everything our team does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This year, they are also creating a Chairman’s award submission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This week, they have 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Finished Updating Business Plan in preparation for submission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Finished  the Chairman’s award submission </a:t>
            </a:r>
            <a:endParaRPr sz="1500"/>
          </a:p>
        </p:txBody>
      </p:sp>
      <p:sp>
        <p:nvSpPr>
          <p:cNvPr id="68" name="Google Shape;68;p13"/>
          <p:cNvSpPr txBox="1"/>
          <p:nvPr/>
        </p:nvSpPr>
        <p:spPr>
          <a:xfrm>
            <a:off x="4610100" y="8191500"/>
            <a:ext cx="307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Reminders</a:t>
            </a:r>
            <a:endParaRPr b="1" sz="2400" u="sng"/>
          </a:p>
        </p:txBody>
      </p:sp>
      <p:sp>
        <p:nvSpPr>
          <p:cNvPr id="69" name="Google Shape;69;p13"/>
          <p:cNvSpPr txBox="1"/>
          <p:nvPr/>
        </p:nvSpPr>
        <p:spPr>
          <a:xfrm>
            <a:off x="4610100" y="4281500"/>
            <a:ext cx="2823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Business &amp; Finance</a:t>
            </a:r>
            <a:r>
              <a:rPr b="1" lang="en" sz="2000" u="sng"/>
              <a:t> </a:t>
            </a:r>
            <a:endParaRPr b="1" sz="2000" u="sng"/>
          </a:p>
        </p:txBody>
      </p:sp>
      <p:sp>
        <p:nvSpPr>
          <p:cNvPr id="70" name="Google Shape;70;p13"/>
          <p:cNvSpPr txBox="1"/>
          <p:nvPr/>
        </p:nvSpPr>
        <p:spPr>
          <a:xfrm>
            <a:off x="-4314825" y="3871925"/>
            <a:ext cx="62409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263" y="8590761"/>
            <a:ext cx="1898535" cy="1265700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4">
            <a:alphaModFix/>
          </a:blip>
          <a:srcRect b="25536" l="0" r="0" t="20142"/>
          <a:stretch/>
        </p:blipFill>
        <p:spPr>
          <a:xfrm>
            <a:off x="4610108" y="1544350"/>
            <a:ext cx="2823299" cy="2046562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5">
            <a:alphaModFix/>
          </a:blip>
          <a:srcRect b="38114" l="0" r="0" t="11852"/>
          <a:stretch/>
        </p:blipFill>
        <p:spPr>
          <a:xfrm>
            <a:off x="531675" y="3687950"/>
            <a:ext cx="3071400" cy="1714710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6">
            <a:alphaModFix/>
          </a:blip>
          <a:srcRect b="17321" l="0" r="0" t="0"/>
          <a:stretch/>
        </p:blipFill>
        <p:spPr>
          <a:xfrm>
            <a:off x="180925" y="8588650"/>
            <a:ext cx="1801075" cy="1265700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905963" y="178513"/>
            <a:ext cx="733425" cy="904875"/>
          </a:xfrm>
          <a:prstGeom prst="rect">
            <a:avLst/>
          </a:prstGeom>
          <a:noFill/>
          <a:ln cap="flat" cmpd="sng" w="381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572" y="168838"/>
            <a:ext cx="733425" cy="904875"/>
          </a:xfrm>
          <a:prstGeom prst="rect">
            <a:avLst/>
          </a:prstGeom>
          <a:noFill/>
          <a:ln cap="flat" cmpd="sng" w="381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853" y="6481328"/>
            <a:ext cx="1438274" cy="1028625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06301" y="6100188"/>
            <a:ext cx="1438275" cy="1922662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